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304" r:id="rId2"/>
    <p:sldId id="312" r:id="rId3"/>
    <p:sldId id="313" r:id="rId4"/>
    <p:sldId id="314" r:id="rId5"/>
    <p:sldId id="315" r:id="rId6"/>
    <p:sldId id="316" r:id="rId7"/>
    <p:sldId id="299" r:id="rId8"/>
  </p:sldIdLst>
  <p:sldSz cx="9144000" cy="5143500" type="screen16x9"/>
  <p:notesSz cx="6858000" cy="9144000"/>
  <p:embeddedFontLst>
    <p:embeddedFont>
      <p:font typeface="黑体" panose="02010609060101010101" pitchFamily="49" charset="-122"/>
      <p:regular r:id="rId10"/>
    </p:embeddedFont>
    <p:embeddedFont>
      <p:font typeface="微软雅黑" panose="020B0503020204020204" pitchFamily="34" charset="-122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92416" autoAdjust="0"/>
  </p:normalViewPr>
  <p:slideViewPr>
    <p:cSldViewPr snapToGrid="0">
      <p:cViewPr varScale="1">
        <p:scale>
          <a:sx n="120" d="100"/>
          <a:sy n="120" d="100"/>
        </p:scale>
        <p:origin x="200" y="696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0286" y="2275344"/>
            <a:ext cx="5519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1.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狼叔与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的不解之缘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我是谁？</a:t>
            </a:r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Node.js</a:t>
            </a:r>
            <a:r>
              <a:rPr kumimoji="1" lang="zh-CN" altLang="en-US" dirty="0"/>
              <a:t>是啥？</a:t>
            </a:r>
          </a:p>
        </p:txBody>
      </p:sp>
      <p:pic>
        <p:nvPicPr>
          <p:cNvPr id="3" name="图片 2" descr="说明: ../../../../Desktop/屏幕快照%202019-02-16%20下午11.35.26.">
            <a:extLst>
              <a:ext uri="{FF2B5EF4-FFF2-40B4-BE49-F238E27FC236}">
                <a16:creationId xmlns:a16="http://schemas.microsoft.com/office/drawing/2014/main" id="{A3360F03-FB6D-FC4D-8152-E561BD3704D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6" b="12129"/>
          <a:stretch>
            <a:fillRect/>
          </a:stretch>
        </p:blipFill>
        <p:spPr bwMode="auto">
          <a:xfrm>
            <a:off x="2342206" y="2678223"/>
            <a:ext cx="4580255" cy="18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C46731D-1088-0A48-96EC-A2E896579EA2}"/>
              </a:ext>
            </a:extLst>
          </p:cNvPr>
          <p:cNvSpPr/>
          <p:nvPr/>
        </p:nvSpPr>
        <p:spPr>
          <a:xfrm>
            <a:off x="820561" y="953575"/>
            <a:ext cx="7623543" cy="1414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marR="31750" indent="101600" algn="just">
              <a:lnSpc>
                <a:spcPts val="1650"/>
              </a:lnSpc>
              <a:spcBef>
                <a:spcPts val="960"/>
              </a:spcBef>
              <a:spcAft>
                <a:spcPts val="600"/>
              </a:spcAft>
            </a:pP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Node.js® is a JavaScript runtime built on Chrome's V8 JavaScript engine. Node.js uses an   event-driven, non-blocking I/O model that makes it lightweight and efficient. Node.js' package ecosystem, </a:t>
            </a:r>
            <a:r>
              <a:rPr lang="en-US" altLang="zh-CN" kern="100" dirty="0" err="1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npm</a:t>
            </a: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, is the largest ecosystem of open source libraries in the world.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Heiti S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240165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我的学习过程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230DF1-69B1-DF40-B4AA-5C6807A931B7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、探索阶段：</a:t>
            </a:r>
            <a:r>
              <a:rPr kumimoji="1" lang="en-US" altLang="zh-CN" dirty="0"/>
              <a:t>jQuery</a:t>
            </a:r>
            <a:r>
              <a:rPr kumimoji="1" lang="zh-CN" altLang="en-US" dirty="0"/>
              <a:t>和全栈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、开源阶段：以</a:t>
            </a:r>
            <a:r>
              <a:rPr kumimoji="1" lang="en-US" altLang="zh-CN" dirty="0"/>
              <a:t>markdown</a:t>
            </a:r>
            <a:r>
              <a:rPr kumimoji="1" lang="zh-CN" altLang="en-US" dirty="0"/>
              <a:t>为切入点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、网红阶段：公众号、写书、演讲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、现在：带人，带开源，专注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518452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0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经验分享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4AD7E-0B25-F140-B294-6C12D5E47E1A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、面子和志气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、闲时要有吃紧的心思，忙里要有偷闲的乐趣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、一万小时定律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、有目标向前看，没目标向钱看</a:t>
            </a:r>
          </a:p>
        </p:txBody>
      </p:sp>
    </p:spTree>
    <p:extLst>
      <p:ext uri="{BB962C8B-B14F-4D97-AF65-F5344CB8AC3E}">
        <p14:creationId xmlns:p14="http://schemas.microsoft.com/office/powerpoint/2010/main" val="371673950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学习方法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C60D4F8-317D-5B49-A050-6683DEA43503}"/>
              </a:ext>
            </a:extLst>
          </p:cNvPr>
          <p:cNvSpPr/>
          <p:nvPr/>
        </p:nvSpPr>
        <p:spPr>
          <a:xfrm>
            <a:off x="1478990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点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E6A5A9D-1296-0B4E-9D20-E9DE656D627D}"/>
              </a:ext>
            </a:extLst>
          </p:cNvPr>
          <p:cNvSpPr/>
          <p:nvPr/>
        </p:nvSpPr>
        <p:spPr>
          <a:xfrm>
            <a:off x="4353325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线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179C612-385E-1246-BB8D-3D1153527CFF}"/>
              </a:ext>
            </a:extLst>
          </p:cNvPr>
          <p:cNvSpPr/>
          <p:nvPr/>
        </p:nvSpPr>
        <p:spPr>
          <a:xfrm>
            <a:off x="7227660" y="1893393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1EE489-3E9F-CE48-B29E-CF090863BA3F}"/>
              </a:ext>
            </a:extLst>
          </p:cNvPr>
          <p:cNvSpPr/>
          <p:nvPr/>
        </p:nvSpPr>
        <p:spPr>
          <a:xfrm>
            <a:off x="1212051" y="2721855"/>
            <a:ext cx="1472711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最小化问题</a:t>
            </a:r>
            <a:endParaRPr kumimoji="1"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36528C-9A9A-4F4A-A229-899B16D5AA05}"/>
              </a:ext>
            </a:extLst>
          </p:cNvPr>
          <p:cNvSpPr/>
          <p:nvPr/>
        </p:nvSpPr>
        <p:spPr>
          <a:xfrm>
            <a:off x="3996606" y="2664587"/>
            <a:ext cx="1317540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对比</a:t>
            </a:r>
            <a:r>
              <a:rPr kumimoji="1" lang="en-US" altLang="zh-CN" dirty="0"/>
              <a:t>/</a:t>
            </a:r>
            <a:r>
              <a:rPr kumimoji="1" lang="zh-CN" altLang="en-US" dirty="0"/>
              <a:t>总结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D7349BC-E173-0F4B-8509-D2F0CADBE190}"/>
              </a:ext>
            </a:extLst>
          </p:cNvPr>
          <p:cNvSpPr txBox="1"/>
          <p:nvPr/>
        </p:nvSpPr>
        <p:spPr>
          <a:xfrm>
            <a:off x="7141720" y="2694272"/>
            <a:ext cx="1243482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厚积薄发</a:t>
            </a:r>
          </a:p>
        </p:txBody>
      </p:sp>
      <p:sp>
        <p:nvSpPr>
          <p:cNvPr id="10" name="右箭头 9">
            <a:extLst>
              <a:ext uri="{FF2B5EF4-FFF2-40B4-BE49-F238E27FC236}">
                <a16:creationId xmlns:a16="http://schemas.microsoft.com/office/drawing/2014/main" id="{B683C13E-0619-C84F-A18F-637AB5B38528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855E5344-9209-044E-8E43-ABA6C4749234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FFA295CB-5094-0F4B-AF62-ADB777BE733D}"/>
              </a:ext>
            </a:extLst>
          </p:cNvPr>
          <p:cNvCxnSpPr>
            <a:stCxn id="6" idx="0"/>
            <a:endCxn id="4" idx="0"/>
          </p:cNvCxnSpPr>
          <p:nvPr/>
        </p:nvCxnSpPr>
        <p:spPr>
          <a:xfrm rot="16200000" flipV="1">
            <a:off x="4681872" y="-991574"/>
            <a:ext cx="21264" cy="5748670"/>
          </a:xfrm>
          <a:prstGeom prst="curvedConnector3">
            <a:avLst>
              <a:gd name="adj1" fmla="val 5075263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D0D9FC62-4C99-AA4C-B8F6-33154B2F9AE4}"/>
              </a:ext>
            </a:extLst>
          </p:cNvPr>
          <p:cNvSpPr txBox="1"/>
          <p:nvPr/>
        </p:nvSpPr>
        <p:spPr>
          <a:xfrm>
            <a:off x="3179136" y="407227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周而复始，无捷径，唯勤而已</a:t>
            </a:r>
          </a:p>
        </p:txBody>
      </p:sp>
    </p:spTree>
    <p:extLst>
      <p:ext uri="{BB962C8B-B14F-4D97-AF65-F5344CB8AC3E}">
        <p14:creationId xmlns:p14="http://schemas.microsoft.com/office/powerpoint/2010/main" val="385238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204</Words>
  <Application>Microsoft Macintosh PowerPoint</Application>
  <PresentationFormat>全屏显示(16:9)</PresentationFormat>
  <Paragraphs>28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Calibri</vt:lpstr>
      <vt:lpstr>微软雅黑</vt:lpstr>
      <vt:lpstr>Arial</vt:lpstr>
      <vt:lpstr>黑体</vt:lpstr>
      <vt:lpstr>Courier New</vt:lpstr>
      <vt:lpstr>Times New Roman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154</cp:revision>
  <dcterms:created xsi:type="dcterms:W3CDTF">2015-01-22T11:01:00Z</dcterms:created>
  <dcterms:modified xsi:type="dcterms:W3CDTF">2020-03-16T00:54:04Z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